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63accb993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63accb993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63accb993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63accb993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63accb993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63accb993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63accb9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63accb9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1e7e576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1e7e576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Valets</a:t>
            </a:r>
            <a:r>
              <a:rPr lang="en"/>
              <a:t>,vans, bike angels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61e7e576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61e7e576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63accb99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63accb99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63accb993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63accb99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Extreme Surplus/Shortage at a Station is if there is a Surplus/Shortage greater than three, which is very rare see appendix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63accb99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63accb99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63accb993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63accb99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63accb993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63accb99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63accb993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63accb993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 Bike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Hangs in the Rebalance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025" y="0"/>
            <a:ext cx="4437950" cy="61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East Side</a:t>
            </a:r>
            <a:r>
              <a:rPr lang="en"/>
              <a:t> @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Noon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East Village has a lot of bike arriving at their stations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demand is well concentrated, near a hospital.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475" y="0"/>
            <a:ext cx="43523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Recommendations</a:t>
            </a:r>
            <a:endParaRPr sz="5500"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Focus rebalancing efforts around noon and 10 p.m.</a:t>
            </a:r>
            <a:endParaRPr sz="21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Have bike stations dispersed in high traffic areas.</a:t>
            </a:r>
            <a:endParaRPr sz="21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Focus expansion around hospitals</a:t>
            </a:r>
            <a:endParaRPr sz="21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Extreme changes in bikes  at a given station are extremely rare.</a:t>
            </a:r>
            <a:endParaRPr sz="2200"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8" y="268900"/>
            <a:ext cx="5805119" cy="4605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Background</a:t>
            </a:r>
            <a:endParaRPr sz="5500"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Citi Bike is the largest bike sharing program in the United States.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Citi Bike plans to continue their expansion to a service area of 35 square miles and a bike total around 40,000. 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Citi Bike moves thousands of bikes daily to rebalance their stations and avoid stations with a surplus or shortage of bicycles.</a:t>
            </a:r>
            <a:endParaRPr sz="19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Research Question</a:t>
            </a:r>
            <a:endParaRPr sz="3750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How can City Bike manage its bicycle fleet to minimize empty or full docks </a:t>
            </a:r>
            <a:r>
              <a:rPr lang="en" sz="2500"/>
              <a:t>during commuter </a:t>
            </a:r>
            <a:r>
              <a:rPr lang="en" sz="2500"/>
              <a:t>surges?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075" y="0"/>
            <a:ext cx="676983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surplus/shortages of bikes are concentrated around Noon and 10 p.m.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00" y="0"/>
            <a:ext cx="7732393" cy="46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see people’s commute as people head to work around noon and then head home around 10 p.m.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225" y="0"/>
            <a:ext cx="6197857" cy="46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 Village has the most extreme migration patterns of any zip code.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050" y="0"/>
            <a:ext cx="6197857" cy="46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 Village @ Noon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East Village has a lot of bike leaving their stations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demand is well </a:t>
            </a:r>
            <a:r>
              <a:rPr lang="en" sz="1600"/>
              <a:t>dispersed.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Kips Bay has the most extreme change in bikes, near a hospital</a:t>
            </a:r>
            <a:endParaRPr sz="160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100" y="0"/>
            <a:ext cx="25868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 Village @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p.m.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East Village has a lot of bike arriving at their stations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demand is well dispersed.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Kips Bay has the most extreme change in bikes, near a hospital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500" y="0"/>
            <a:ext cx="25868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